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98866D-D7F3-4E33-B986-24454308D6FE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C542AD-9CAD-43FF-A4B0-688D252382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352928" cy="288032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ЕДИНАЯ </a:t>
            </a:r>
            <a:r>
              <a:rPr lang="ru-RU" sz="5400" b="1" dirty="0"/>
              <a:t>СИСТЕМА ИДЕНТИФИКАЦИИ И АУТЕНТИФИКАЦИИ </a:t>
            </a:r>
          </a:p>
        </p:txBody>
      </p:sp>
    </p:spTree>
    <p:extLst>
      <p:ext uri="{BB962C8B-B14F-4D97-AF65-F5344CB8AC3E}">
        <p14:creationId xmlns:p14="http://schemas.microsoft.com/office/powerpoint/2010/main" val="295784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Единая идентификация и аутентификация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функция ЕСИА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пользователю единой учетной записи, которая дает возможность пользователю получить доступ к множеству значимых государственных информационных систем с использованием единой учетной записи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ЕСИА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наличие единой учетной записи, позволяет после первого входа в ту или иную государственную информационную систему обращаться к любым информационным системам, использующим ЕСИА, при этом не будет требоваться новый ввод логина и пароля.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33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Регистрация пользователя в ЕСИА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1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использования ЕСИА необходимо запустить на компьютере совместимый браузер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в адресной строке следующий адрес: 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esia.gosuslugi.ru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17032"/>
            <a:ext cx="7992888" cy="99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Регистрация пользователя в ЕСИА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пользователь не авторизован, он будет переадресован на страницу входа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ЕСИА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3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входа необходимо ввести один электронную почту в поле логин, которые указаны в профиле пользователя ЕСИА и подтверждены пароль доступа и нажать кнопку «Войти».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55" y="3379231"/>
            <a:ext cx="2722781" cy="317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79231"/>
            <a:ext cx="2613270" cy="317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17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Регистрация пользователя в ЕСИА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 не зарегистрирован в ЕСИА, то следует нажать на ссылку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«Зарегистрируйтесь для полного доступа к сервисам». </a:t>
            </a:r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2587602" y="2348880"/>
            <a:ext cx="3755234" cy="3894559"/>
            <a:chOff x="1151626" y="2348880"/>
            <a:chExt cx="3755234" cy="3894559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2348880"/>
              <a:ext cx="3647228" cy="3678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Овал 3"/>
            <p:cNvSpPr/>
            <p:nvPr/>
          </p:nvSpPr>
          <p:spPr>
            <a:xfrm>
              <a:off x="1151626" y="5445224"/>
              <a:ext cx="3744416" cy="798215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3318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118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Создание упрощенной учетной записи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 на страницу регистрации ЕСИА необходимо нажать на кнопку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«Личный кабинет»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информационной системе ЕПГУ, интегрированной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ЕСИА, либо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воспользоваться прямой ссылкой: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https://esia.gosuslugi.ru/registration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257598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6116762" cy="38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5868144" y="2903173"/>
            <a:ext cx="1512168" cy="40190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3645024"/>
            <a:ext cx="3741846" cy="28803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Отобразится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 регистрации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ЕСИА.</a:t>
            </a:r>
          </a:p>
          <a:p>
            <a:pPr marL="457200" indent="-457200">
              <a:buAutoNum type="arabicPeriod"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Выбираем способ регистрации по электронной почте.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74417"/>
            <a:ext cx="2455796" cy="307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Создание упрощенной учетной записи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886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указанный адрес электронной почты будет отправлено письмо, содержащее ссылку для создания упрощенной учетной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перейдите по ссылке указанной в письме и нажмите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кнопку «Ввод». Время действия данной ссылки составляет 3 дня.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пароль два раза.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52936"/>
            <a:ext cx="4599137" cy="293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6992"/>
            <a:ext cx="3051750" cy="333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7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281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Единая идентификация и аутентификация</vt:lpstr>
      <vt:lpstr>Регистрация пользователя в ЕСИА</vt:lpstr>
      <vt:lpstr>Регистрация пользователя в ЕСИА</vt:lpstr>
      <vt:lpstr>Регистрация пользователя в ЕСИА</vt:lpstr>
      <vt:lpstr>Создание упрощенной учетной записи </vt:lpstr>
      <vt:lpstr>Создание упрощенной учетной записи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kiktenko</dc:creator>
  <cp:lastModifiedBy>kiktenko</cp:lastModifiedBy>
  <cp:revision>8</cp:revision>
  <dcterms:created xsi:type="dcterms:W3CDTF">2016-10-13T10:09:39Z</dcterms:created>
  <dcterms:modified xsi:type="dcterms:W3CDTF">2016-10-13T11:40:33Z</dcterms:modified>
</cp:coreProperties>
</file>